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roxima Nova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8221661f1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8221661f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81aa356d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81aa356d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81aa356d4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81aa356d4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81aa356d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81aa356d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81aa356d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81aa356d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81aa356d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81aa356d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81aa356d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81aa356d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81aa356d4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81aa356d4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8221661f1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8221661f1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81aa356d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81aa356d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81aa356d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081aa356d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81aa356d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81aa356d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81aa356d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81aa356d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81aa356d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81aa356d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81aa356d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81aa356d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81aa356d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81aa356d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8221661f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8221661f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81aa356d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81aa356d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s://github.com/nsu-null/null" TargetMode="External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17.png"/><Relationship Id="rId13" Type="http://schemas.openxmlformats.org/officeDocument/2006/relationships/image" Target="../media/image21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SFML/SFML" TargetMode="External"/><Relationship Id="rId4" Type="http://schemas.openxmlformats.org/officeDocument/2006/relationships/hyperlink" Target="https://github.com/erincatto/box2d" TargetMode="External"/><Relationship Id="rId9" Type="http://schemas.openxmlformats.org/officeDocument/2006/relationships/image" Target="../media/image19.png"/><Relationship Id="rId14" Type="http://schemas.openxmlformats.org/officeDocument/2006/relationships/image" Target="../media/image16.png"/><Relationship Id="rId5" Type="http://schemas.openxmlformats.org/officeDocument/2006/relationships/hyperlink" Target="https://github.com/protocolbuffers/protobuf" TargetMode="External"/><Relationship Id="rId6" Type="http://schemas.openxmlformats.org/officeDocument/2006/relationships/hyperlink" Target="https://github.com/SergiusTheBest/plog" TargetMode="External"/><Relationship Id="rId7" Type="http://schemas.openxmlformats.org/officeDocument/2006/relationships/hyperlink" Target="https://github.com/google/googletest" TargetMode="External"/><Relationship Id="rId8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2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OYZDKiprov3C4oUhnrktdnFa9VXX9xJY/view" TargetMode="External"/><Relationship Id="rId4" Type="http://schemas.openxmlformats.org/officeDocument/2006/relationships/image" Target="../media/image2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QDACMXApBB9zllzaoddhssLYRHM2cpZr/view" TargetMode="External"/><Relationship Id="rId4" Type="http://schemas.openxmlformats.org/officeDocument/2006/relationships/image" Target="../media/image2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8.jpg"/><Relationship Id="rId9" Type="http://schemas.openxmlformats.org/officeDocument/2006/relationships/image" Target="../media/image1.png"/><Relationship Id="rId5" Type="http://schemas.openxmlformats.org/officeDocument/2006/relationships/image" Target="../media/image5.gif"/><Relationship Id="rId6" Type="http://schemas.openxmlformats.org/officeDocument/2006/relationships/image" Target="../media/image10.gif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null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70097"/>
            <a:ext cx="8123100" cy="17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【=◈︿◈=】</a:t>
            </a:r>
            <a:endParaRPr sz="15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6937025" y="3053750"/>
            <a:ext cx="2137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Brek Roman 	19213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Vasilev Pavel 	19213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Patrushev Borya 19213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Tarasov Artёm 	19214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0" y="4780875"/>
            <a:ext cx="296550" cy="29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338550" y="4709450"/>
            <a:ext cx="11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nsu-null/null</a:t>
            </a:r>
            <a:endParaRPr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9213" y="4177379"/>
            <a:ext cx="1973124" cy="73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NETWORKING</a:t>
            </a:r>
            <a:endParaRPr/>
          </a:p>
        </p:txBody>
      </p:sp>
      <p:sp>
        <p:nvSpPr>
          <p:cNvPr id="143" name="Google Shape;143;p22"/>
          <p:cNvSpPr txBox="1"/>
          <p:nvPr/>
        </p:nvSpPr>
        <p:spPr>
          <a:xfrm>
            <a:off x="311700" y="1129825"/>
            <a:ext cx="847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Client — Game Simulation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Pub/Sub pattern on client side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Every game object can subscribe on arbitrary message 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It receives </a:t>
            </a:r>
            <a:r>
              <a:rPr lang="ru"/>
              <a:t>messages it subscribed to from personal </a:t>
            </a:r>
            <a:r>
              <a:rPr lang="ru"/>
              <a:t>queue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Then he can handle them on the update state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FLOW</a:t>
            </a:r>
            <a:endParaRPr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C++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SFML</a:t>
            </a:r>
            <a:r>
              <a:rPr lang="ru"/>
              <a:t> (API to various multimedia components in PC)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BOX2D</a:t>
            </a:r>
            <a:r>
              <a:rPr lang="ru"/>
              <a:t> (2D Physics </a:t>
            </a:r>
            <a:r>
              <a:rPr lang="ru"/>
              <a:t>Simulation</a:t>
            </a:r>
            <a:r>
              <a:rPr lang="ru"/>
              <a:t> Engine)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PROTOBUF</a:t>
            </a:r>
            <a:r>
              <a:rPr lang="ru"/>
              <a:t> (serialization protocol)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6"/>
              </a:rPr>
              <a:t>PLOG</a:t>
            </a:r>
            <a:r>
              <a:rPr lang="ru"/>
              <a:t> (logging library)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7"/>
              </a:rPr>
              <a:t>GOOGLE TEST</a:t>
            </a:r>
            <a:r>
              <a:rPr lang="ru"/>
              <a:t> (test runner)</a:t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687400"/>
            <a:ext cx="428200" cy="4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32126" y="3090701"/>
            <a:ext cx="934482" cy="105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66600" y="3060118"/>
            <a:ext cx="1377399" cy="466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66600" y="3526125"/>
            <a:ext cx="1377400" cy="67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59979" y="4141225"/>
            <a:ext cx="2384025" cy="89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87400" y="4303825"/>
            <a:ext cx="672575" cy="67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980025" y="3304125"/>
            <a:ext cx="779950" cy="77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490250" y="526350"/>
            <a:ext cx="8325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Problems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Problems</a:t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C++ memory management and overall language learning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A</a:t>
            </a:r>
            <a:r>
              <a:rPr lang="ru"/>
              <a:t>rchitecture choices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Serialization problems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The way we can run game simulation on the server side with sending physics objects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NullPointerException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490250" y="526350"/>
            <a:ext cx="8106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PLANS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87400"/>
            <a:ext cx="428200" cy="4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PLANS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Engine(refactoring)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Networking (</a:t>
            </a:r>
            <a:r>
              <a:rPr lang="ru"/>
              <a:t>refactoring + </a:t>
            </a:r>
            <a:r>
              <a:rPr lang="ru"/>
              <a:t>f</a:t>
            </a:r>
            <a:r>
              <a:rPr lang="ru"/>
              <a:t>eatures</a:t>
            </a:r>
            <a:r>
              <a:rPr lang="ru"/>
              <a:t>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Business</a:t>
            </a:r>
            <a:r>
              <a:rPr lang="ru"/>
              <a:t> Logic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Level Builder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Parallax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Music/SFX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Features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87400"/>
            <a:ext cx="428200" cy="4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04400"/>
            <a:ext cx="350275" cy="3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54675"/>
            <a:ext cx="350275" cy="3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015800"/>
            <a:ext cx="350275" cy="3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441900"/>
            <a:ext cx="350275" cy="3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68000"/>
            <a:ext cx="350275" cy="3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294100"/>
            <a:ext cx="350275" cy="3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679400"/>
            <a:ext cx="350275" cy="3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8860" y="2868000"/>
            <a:ext cx="3526565" cy="1923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27"/>
          <p:cNvCxnSpPr/>
          <p:nvPr/>
        </p:nvCxnSpPr>
        <p:spPr>
          <a:xfrm>
            <a:off x="1804450" y="3050600"/>
            <a:ext cx="3364200" cy="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490250" y="526350"/>
            <a:ext cx="8210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DEMO</a:t>
            </a:r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87400"/>
            <a:ext cx="428200" cy="4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9" title="game-phys-mv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0" title="game-nw-mvp-combine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27638"/>
            <a:ext cx="8839200" cy="2488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490250" y="526350"/>
            <a:ext cx="8124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THANK YOU FOR YOUR ATTENTION!</a:t>
            </a:r>
            <a:endParaRPr/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87400"/>
            <a:ext cx="428200" cy="4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490250" y="526350"/>
            <a:ext cx="82899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GAME INFO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87400"/>
            <a:ext cx="428200" cy="4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GENRE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Dynamic 2d action pvp-multiplayer platformer with lots of fast rounds.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environment in the game is dynamic and players can interact with it.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game is located in cyberpunk setting, and the graphic style can be described as "pixel art".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augmentations on the map for characters("perk")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the cyberpunk style is reflected in the style of the weapons, both melee and ranged.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87400"/>
            <a:ext cx="428200" cy="4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8975" y="3117550"/>
            <a:ext cx="1861150" cy="18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200" y="1204775"/>
            <a:ext cx="30680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200" y="1629925"/>
            <a:ext cx="30680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200" y="1996650"/>
            <a:ext cx="30680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825" y="2418350"/>
            <a:ext cx="30680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825" y="2788525"/>
            <a:ext cx="30680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6427" y="3378575"/>
            <a:ext cx="2639051" cy="14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5475" y="3925900"/>
            <a:ext cx="1010076" cy="101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6950" y="3839912"/>
            <a:ext cx="1182025" cy="11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0225" y="3390675"/>
            <a:ext cx="633100" cy="131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FEW WORDS ABOUT LORE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Everything</a:t>
            </a:r>
            <a:r>
              <a:rPr lang="ru"/>
              <a:t> happens in the future(2288), where there are flying cars, augmentations, AI and e.t.c.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There are 2 casts: high and 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The </a:t>
            </a:r>
            <a:r>
              <a:rPr lang="ru"/>
              <a:t>protagonist</a:t>
            </a:r>
            <a:r>
              <a:rPr lang="ru"/>
              <a:t> is  a member of the lower caste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His goal is to win the tournament and do justice</a:t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87400"/>
            <a:ext cx="428200" cy="4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200" y="1251974"/>
            <a:ext cx="294400" cy="2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200" y="1863749"/>
            <a:ext cx="294400" cy="2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200" y="2203749"/>
            <a:ext cx="294400" cy="2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200" y="2543749"/>
            <a:ext cx="294400" cy="2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490250" y="526350"/>
            <a:ext cx="8302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TECH</a:t>
            </a:r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87400"/>
            <a:ext cx="428200" cy="4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ENGINE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Scene </a:t>
            </a:r>
            <a:r>
              <a:rPr lang="ru"/>
              <a:t>(</a:t>
            </a:r>
            <a:r>
              <a:rPr lang="ru"/>
              <a:t>serializable piece of data which dictates what a game level is</a:t>
            </a:r>
            <a:r>
              <a:rPr lang="ru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GameObject </a:t>
            </a:r>
            <a:r>
              <a:rPr lang="ru"/>
              <a:t>(</a:t>
            </a:r>
            <a:r>
              <a:rPr lang="ru"/>
              <a:t>serializable piece of data which dictates what a game level is </a:t>
            </a:r>
            <a:r>
              <a:rPr lang="ru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Component </a:t>
            </a:r>
            <a:r>
              <a:rPr lang="ru"/>
              <a:t>(</a:t>
            </a:r>
            <a:r>
              <a:rPr lang="ru"/>
              <a:t>part of a GameObject which is aware of the scene and the event loop</a:t>
            </a:r>
            <a:r>
              <a:rPr lang="ru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SceneLoader </a:t>
            </a:r>
            <a:r>
              <a:rPr lang="ru"/>
              <a:t>(</a:t>
            </a:r>
            <a:r>
              <a:rPr lang="ru"/>
              <a:t>singleton object / a set of functions in the global scope that can substitute the currently loaded scene for some other</a:t>
            </a:r>
            <a:r>
              <a:rPr lang="ru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MainLoop </a:t>
            </a:r>
            <a:r>
              <a:rPr lang="ru"/>
              <a:t>(a singleton which takes care of updating the </a:t>
            </a:r>
            <a:r>
              <a:rPr i="1" lang="ru"/>
              <a:t>Scene</a:t>
            </a:r>
            <a:r>
              <a:rPr lang="ru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Entity-Component </a:t>
            </a:r>
            <a:r>
              <a:rPr lang="ru"/>
              <a:t>pattern was widely used (for</a:t>
            </a:r>
            <a:r>
              <a:rPr i="1" lang="ru"/>
              <a:t> GameObject </a:t>
            </a:r>
            <a:r>
              <a:rPr lang="ru"/>
              <a:t>and </a:t>
            </a:r>
            <a:r>
              <a:rPr i="1" lang="ru"/>
              <a:t>Component</a:t>
            </a:r>
            <a:r>
              <a:rPr lang="ru"/>
              <a:t> relationship)</a:t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87400"/>
            <a:ext cx="428200" cy="4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3950" y="3794474"/>
            <a:ext cx="887198" cy="67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NETWORKING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Server Arbitrator </a:t>
            </a:r>
            <a:r>
              <a:rPr lang="ru"/>
              <a:t>- </a:t>
            </a:r>
            <a:r>
              <a:rPr lang="ru"/>
              <a:t>entity to which the client connects when he wants to go online. Responds for: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Creating game simulation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Control game simulation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Give info </a:t>
            </a:r>
            <a:r>
              <a:rPr lang="ru"/>
              <a:t>(CODE)</a:t>
            </a:r>
            <a:r>
              <a:rPr lang="ru"/>
              <a:t> about how to connect to game simulation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87400"/>
            <a:ext cx="428200" cy="4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NETWORKING</a:t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63" y="1485900"/>
            <a:ext cx="7191375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NETWORKING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775" y="933875"/>
            <a:ext cx="4368325" cy="404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6895" y="176875"/>
            <a:ext cx="4665325" cy="230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21"/>
          <p:cNvCxnSpPr/>
          <p:nvPr/>
        </p:nvCxnSpPr>
        <p:spPr>
          <a:xfrm>
            <a:off x="4416900" y="15225"/>
            <a:ext cx="0" cy="499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6" name="Google Shape;13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1838" y="2765150"/>
            <a:ext cx="2615450" cy="2281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21"/>
          <p:cNvCxnSpPr/>
          <p:nvPr/>
        </p:nvCxnSpPr>
        <p:spPr>
          <a:xfrm>
            <a:off x="4416900" y="2639050"/>
            <a:ext cx="47145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